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63" r:id="rId4"/>
    <p:sldId id="276" r:id="rId5"/>
    <p:sldId id="265" r:id="rId6"/>
    <p:sldId id="277" r:id="rId7"/>
    <p:sldId id="266" r:id="rId8"/>
    <p:sldId id="267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3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dirty="0" err="1"/>
            <a:t>Measurements</a:t>
          </a:r>
          <a:r>
            <a:rPr lang="fr-FR" sz="2000" dirty="0"/>
            <a:t> by SPS30 and DHT22 </a:t>
          </a:r>
          <a:r>
            <a:rPr lang="fr-FR" sz="2000" dirty="0" err="1"/>
            <a:t>sensors</a:t>
          </a:r>
          <a:endParaRPr lang="fr-FR" sz="2000" dirty="0"/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 dirty="0"/>
            <a:t>Python interface for </a:t>
          </a:r>
          <a:r>
            <a:rPr lang="fr-FR" sz="2000" dirty="0" err="1"/>
            <a:t>analysis</a:t>
          </a:r>
          <a:r>
            <a:rPr lang="fr-FR" sz="2000" dirty="0"/>
            <a:t> and </a:t>
          </a:r>
          <a:r>
            <a:rPr lang="fr-FR" sz="2000" dirty="0" err="1"/>
            <a:t>visualization</a:t>
          </a:r>
          <a:endParaRPr lang="fr-FR" sz="2000" dirty="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dirty="0" err="1"/>
            <a:t>Thingspeak</a:t>
          </a:r>
          <a:r>
            <a:rPr lang="fr-FR" sz="2000" dirty="0"/>
            <a:t> </a:t>
          </a:r>
          <a:r>
            <a:rPr lang="fr-FR" sz="2000" dirty="0" err="1"/>
            <a:t>IoT</a:t>
          </a:r>
          <a:endParaRPr lang="fr-FR" sz="2000" dirty="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Measurements</a:t>
          </a:r>
          <a:r>
            <a:rPr lang="fr-FR" sz="2000" kern="1200" dirty="0"/>
            <a:t> by SPS30 and DHT22 </a:t>
          </a:r>
          <a:r>
            <a:rPr lang="fr-FR" sz="2000" kern="1200" dirty="0" err="1"/>
            <a:t>sensors</a:t>
          </a:r>
          <a:endParaRPr lang="fr-FR" sz="2000" kern="1200" dirty="0"/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Thingspeak</a:t>
          </a:r>
          <a:r>
            <a:rPr lang="fr-FR" sz="2000" kern="1200" dirty="0"/>
            <a:t> </a:t>
          </a:r>
          <a:r>
            <a:rPr lang="fr-FR" sz="2000" kern="1200" dirty="0" err="1"/>
            <a:t>IoT</a:t>
          </a:r>
          <a:endParaRPr lang="fr-FR" sz="2000" kern="1200" dirty="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Python interface for </a:t>
          </a:r>
          <a:r>
            <a:rPr lang="fr-FR" sz="2000" kern="1200" dirty="0" err="1"/>
            <a:t>analysis</a:t>
          </a:r>
          <a:r>
            <a:rPr lang="fr-FR" sz="2000" kern="1200" dirty="0"/>
            <a:t> and </a:t>
          </a:r>
          <a:r>
            <a:rPr lang="fr-FR" sz="2000" kern="1200" dirty="0" err="1"/>
            <a:t>visualization</a:t>
          </a:r>
          <a:endParaRPr lang="fr-FR" sz="2000" kern="1200" dirty="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13.05.21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 Forecast Challenge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 dirty="0"/>
              <a:t>V. </a:t>
            </a:r>
            <a:r>
              <a:rPr lang="de-DE" b="1" dirty="0" err="1"/>
              <a:t>Gillioz</a:t>
            </a:r>
            <a:r>
              <a:rPr lang="de-DE" b="1" dirty="0"/>
              <a:t>, C. Sicard, K. </a:t>
            </a:r>
            <a:r>
              <a:rPr lang="de-DE" b="1" dirty="0" err="1"/>
              <a:t>Pyszkowski</a:t>
            </a:r>
            <a:endParaRPr lang="de-DE" dirty="0"/>
          </a:p>
          <a:p>
            <a:r>
              <a:rPr lang="de-CH" dirty="0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3CA-D2C5-4281-A29A-4A60DAE927B0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75B6-68C1-4144-ACB6-F2CB2CF1A344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FC12-87CC-4FE8-A401-F34F81107FAD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B224-B548-478E-A8FB-18A4152CF7EF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D081-B1FA-4BD3-AC89-3F0F756CD71F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Detecting outliers and handling missing values</a:t>
            </a:r>
          </a:p>
          <a:p>
            <a:r>
              <a:rPr lang="en-US" dirty="0"/>
              <a:t>Forecasting PM2.5 time series using a Recurrent Neural Network</a:t>
            </a:r>
          </a:p>
          <a:p>
            <a:r>
              <a:rPr lang="en-US" dirty="0"/>
              <a:t>Comparison of our model with other time-series forecasting methods</a:t>
            </a:r>
          </a:p>
          <a:p>
            <a:r>
              <a:rPr lang="en-US" dirty="0"/>
              <a:t>Criticism regarding our model and the data feeding it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Pipeline | Setup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570000"/>
              </p:ext>
            </p:extLst>
          </p:nvPr>
        </p:nvGraphicFramePr>
        <p:xfrm>
          <a:off x="731838" y="1412875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98" y="4271558"/>
            <a:ext cx="2058923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294" y="4271557"/>
            <a:ext cx="2672398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| Issues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A40E96-8E3C-494B-8B71-E19A7430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(</a:t>
            </a:r>
            <a:r>
              <a:rPr lang="de-DE" dirty="0" err="1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35" y="1589920"/>
            <a:ext cx="6896538" cy="35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Dataset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1393484-7B65-0C46-B865-38F3F0DA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7" y="628708"/>
            <a:ext cx="11915943" cy="5736170"/>
          </a:xfrm>
        </p:spPr>
      </p:pic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Dataset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1393484-7B65-0C46-B865-38F3F0DA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 b="4245"/>
          <a:stretch/>
        </p:blipFill>
        <p:spPr>
          <a:xfrm>
            <a:off x="524996" y="674746"/>
            <a:ext cx="11142008" cy="5508507"/>
          </a:xfrm>
        </p:spPr>
      </p:pic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B867-377D-45C0-B2AF-BDBEA312C132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6B73-7347-4A48-8EA9-69402C3027A6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EA2D-F00B-4038-A4C3-EE5D1E9792A5}" type="datetime1">
              <a:rPr lang="de-CH" noProof="0" smtClean="0"/>
              <a:t>13.05.21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2011</TotalTime>
  <Words>1035</Words>
  <Application>Microsoft Macintosh PowerPoint</Application>
  <PresentationFormat>Grand écran</PresentationFormat>
  <Paragraphs>145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Symbol</vt:lpstr>
      <vt:lpstr>ETH Zürich</vt:lpstr>
      <vt:lpstr>Air Quality Forecast Challenge</vt:lpstr>
      <vt:lpstr>Agenda</vt:lpstr>
      <vt:lpstr>Data Pipeline | Setup</vt:lpstr>
      <vt:lpstr>Data pipeline | Issues</vt:lpstr>
      <vt:lpstr>Data Visualization | Dataset</vt:lpstr>
      <vt:lpstr>Data Visualization | Dataset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Présentation PowerPoint</vt:lpstr>
      <vt:lpstr>The slide title goes here</vt:lpstr>
      <vt:lpstr>The slide title goes here</vt:lpstr>
      <vt:lpstr>The slide title goes here, possibly spread over two lines</vt:lpstr>
      <vt:lpstr>The slide title goes here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21</cp:revision>
  <dcterms:created xsi:type="dcterms:W3CDTF">2021-05-11T06:25:25Z</dcterms:created>
  <dcterms:modified xsi:type="dcterms:W3CDTF">2021-05-13T16:32:44Z</dcterms:modified>
</cp:coreProperties>
</file>